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BFBA0"/>
    <a:srgbClr val="2EDB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8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881DE-EABA-4988-9947-DA20FBC75B21}" type="datetimeFigureOut">
              <a:rPr lang="cs-CZ" smtClean="0"/>
              <a:t>20.3.2016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3ECBF-862A-473C-93E5-2BFE035C5E0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613691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881DE-EABA-4988-9947-DA20FBC75B21}" type="datetimeFigureOut">
              <a:rPr lang="cs-CZ" smtClean="0"/>
              <a:t>20.3.2016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3ECBF-862A-473C-93E5-2BFE035C5E0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701193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881DE-EABA-4988-9947-DA20FBC75B21}" type="datetimeFigureOut">
              <a:rPr lang="cs-CZ" smtClean="0"/>
              <a:t>20.3.2016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3ECBF-862A-473C-93E5-2BFE035C5E0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408556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881DE-EABA-4988-9947-DA20FBC75B21}" type="datetimeFigureOut">
              <a:rPr lang="cs-CZ" smtClean="0"/>
              <a:t>20.3.2016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3ECBF-862A-473C-93E5-2BFE035C5E0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003427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881DE-EABA-4988-9947-DA20FBC75B21}" type="datetimeFigureOut">
              <a:rPr lang="cs-CZ" smtClean="0"/>
              <a:t>20.3.2016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3ECBF-862A-473C-93E5-2BFE035C5E0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695889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881DE-EABA-4988-9947-DA20FBC75B21}" type="datetimeFigureOut">
              <a:rPr lang="cs-CZ" smtClean="0"/>
              <a:t>20.3.2016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3ECBF-862A-473C-93E5-2BFE035C5E0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492097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881DE-EABA-4988-9947-DA20FBC75B21}" type="datetimeFigureOut">
              <a:rPr lang="cs-CZ" smtClean="0"/>
              <a:t>20.3.2016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3ECBF-862A-473C-93E5-2BFE035C5E0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464021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881DE-EABA-4988-9947-DA20FBC75B21}" type="datetimeFigureOut">
              <a:rPr lang="cs-CZ" smtClean="0"/>
              <a:t>20.3.2016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3ECBF-862A-473C-93E5-2BFE035C5E0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162140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881DE-EABA-4988-9947-DA20FBC75B21}" type="datetimeFigureOut">
              <a:rPr lang="cs-CZ" smtClean="0"/>
              <a:t>20.3.2016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3ECBF-862A-473C-93E5-2BFE035C5E0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890142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881DE-EABA-4988-9947-DA20FBC75B21}" type="datetimeFigureOut">
              <a:rPr lang="cs-CZ" smtClean="0"/>
              <a:t>20.3.2016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3ECBF-862A-473C-93E5-2BFE035C5E0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824307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881DE-EABA-4988-9947-DA20FBC75B21}" type="datetimeFigureOut">
              <a:rPr lang="cs-CZ" smtClean="0"/>
              <a:t>20.3.2016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3ECBF-862A-473C-93E5-2BFE035C5E0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52973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2EDB17"/>
            </a:gs>
            <a:gs pos="50000">
              <a:srgbClr val="92D050"/>
            </a:gs>
            <a:gs pos="100000">
              <a:srgbClr val="3BFBA0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C881DE-EABA-4988-9947-DA20FBC75B21}" type="datetimeFigureOut">
              <a:rPr lang="cs-CZ" smtClean="0"/>
              <a:t>20.3.2016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83ECBF-862A-473C-93E5-2BFE035C5E0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105091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11560" y="1412776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cs-CZ" sz="7200" b="1" dirty="0" smtClean="0">
                <a:solidFill>
                  <a:schemeClr val="accent4">
                    <a:lumMod val="50000"/>
                  </a:schemeClr>
                </a:solidFill>
              </a:rPr>
              <a:t>VYNÁŠENÍ MORANY</a:t>
            </a:r>
            <a:endParaRPr lang="cs-CZ" sz="72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31640" y="3645024"/>
            <a:ext cx="6400800" cy="1752600"/>
          </a:xfrm>
        </p:spPr>
        <p:txBody>
          <a:bodyPr>
            <a:normAutofit/>
          </a:bodyPr>
          <a:lstStyle/>
          <a:p>
            <a:r>
              <a:rPr lang="cs-CZ" sz="5400" b="1" dirty="0" smtClean="0">
                <a:solidFill>
                  <a:schemeClr val="accent4">
                    <a:lumMod val="50000"/>
                  </a:schemeClr>
                </a:solidFill>
              </a:rPr>
              <a:t>18.3.2016</a:t>
            </a:r>
            <a:endParaRPr lang="cs-CZ" sz="5400" b="1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72775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764704"/>
            <a:ext cx="7056784" cy="5688632"/>
          </a:xfrm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cs-CZ" sz="2800" dirty="0" smtClean="0">
                <a:solidFill>
                  <a:schemeClr val="accent4">
                    <a:lumMod val="50000"/>
                  </a:schemeClr>
                </a:solidFill>
              </a:rPr>
              <a:t>Dnes měla naše druhá třída příjemný zážitek.</a:t>
            </a:r>
          </a:p>
          <a:p>
            <a:pPr marL="0" indent="0" algn="just">
              <a:buNone/>
            </a:pPr>
            <a:r>
              <a:rPr lang="cs-CZ" sz="2800" dirty="0" smtClean="0">
                <a:solidFill>
                  <a:schemeClr val="accent4">
                    <a:lumMod val="50000"/>
                  </a:schemeClr>
                </a:solidFill>
              </a:rPr>
              <a:t>Na hodinu prvouky jsme vyšli ven a pozorovali jsme změny v přírodě. Našli jsme mnoho rozkvetlých jarních květin, pozorovali jsme keře i živočichy.</a:t>
            </a:r>
          </a:p>
          <a:p>
            <a:pPr marL="0" indent="0" algn="just">
              <a:buNone/>
            </a:pPr>
            <a:r>
              <a:rPr lang="cs-CZ" sz="2800" dirty="0" smtClean="0">
                <a:solidFill>
                  <a:schemeClr val="accent4">
                    <a:lumMod val="50000"/>
                  </a:schemeClr>
                </a:solidFill>
              </a:rPr>
              <a:t>Když jsme došli až k Labi, naskytla se nám zajímavá podívaná. Na břehu řeky stály děti z mateřské školy a házely něco do řeky. Až zblízka jsme poznali, že jsou to malé postavičky vyrobené z pečiva – malé </a:t>
            </a:r>
            <a:r>
              <a:rPr lang="cs-CZ" sz="2800" dirty="0" err="1" smtClean="0">
                <a:solidFill>
                  <a:schemeClr val="accent4">
                    <a:lumMod val="50000"/>
                  </a:schemeClr>
                </a:solidFill>
              </a:rPr>
              <a:t>Moranky</a:t>
            </a:r>
            <a:r>
              <a:rPr lang="cs-CZ" sz="2800" dirty="0" smtClean="0">
                <a:solidFill>
                  <a:schemeClr val="accent4">
                    <a:lumMod val="50000"/>
                  </a:schemeClr>
                </a:solidFill>
              </a:rPr>
              <a:t>. A jednu velkou měly připravenou na břehu.</a:t>
            </a:r>
          </a:p>
          <a:p>
            <a:pPr marL="0" indent="0" algn="just">
              <a:buNone/>
            </a:pPr>
            <a:r>
              <a:rPr lang="cs-CZ" sz="2800" dirty="0" smtClean="0">
                <a:solidFill>
                  <a:schemeClr val="accent4">
                    <a:lumMod val="50000"/>
                  </a:schemeClr>
                </a:solidFill>
              </a:rPr>
              <a:t>Spolu s nimi jsme Moranu hodili do Labe, zamávali jsme jí a zazpívali a tím jsme vyprovodili zimu. </a:t>
            </a:r>
          </a:p>
          <a:p>
            <a:pPr marL="0" indent="0" algn="just">
              <a:buNone/>
            </a:pPr>
            <a:r>
              <a:rPr lang="cs-CZ" sz="2800" dirty="0" smtClean="0">
                <a:solidFill>
                  <a:schemeClr val="accent4">
                    <a:lumMod val="50000"/>
                  </a:schemeClr>
                </a:solidFill>
              </a:rPr>
              <a:t>Moc jsme si to užili. </a:t>
            </a:r>
            <a:endParaRPr lang="cs-CZ" sz="2800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97263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133" y="3789040"/>
            <a:ext cx="3521365" cy="2641024"/>
          </a:xfr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456604"/>
            <a:ext cx="2360214" cy="3146952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908720"/>
            <a:ext cx="3351870" cy="4469160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080" y="456604"/>
            <a:ext cx="2360214" cy="3146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0051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04664"/>
            <a:ext cx="4783281" cy="3587461"/>
          </a:xfr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4293096"/>
            <a:ext cx="2875723" cy="2156792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0637" y="2708920"/>
            <a:ext cx="3155360" cy="2366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8967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1933836"/>
            <a:ext cx="4248472" cy="3186354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950" y="3467844"/>
            <a:ext cx="3566754" cy="2675066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620687"/>
            <a:ext cx="3501732" cy="2626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7173114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115</Words>
  <Application>Microsoft Office PowerPoint</Application>
  <PresentationFormat>Předvádění na obrazovce (4:3)</PresentationFormat>
  <Paragraphs>7</Paragraphs>
  <Slides>5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5</vt:i4>
      </vt:variant>
    </vt:vector>
  </HeadingPairs>
  <TitlesOfParts>
    <vt:vector size="6" baseType="lpstr">
      <vt:lpstr>Motiv systému Office</vt:lpstr>
      <vt:lpstr>VYNÁŠENÍ MORANY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VYNÁŠENÍ MORANY</dc:title>
  <dc:creator>Marcela</dc:creator>
  <cp:lastModifiedBy>Marcela</cp:lastModifiedBy>
  <cp:revision>5</cp:revision>
  <dcterms:created xsi:type="dcterms:W3CDTF">2016-03-20T21:27:31Z</dcterms:created>
  <dcterms:modified xsi:type="dcterms:W3CDTF">2016-03-20T22:30:08Z</dcterms:modified>
</cp:coreProperties>
</file>