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3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4435-4EE1-416E-A10B-82F77E176DFF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A705-10DE-44B5-B1F8-F676732665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721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4435-4EE1-416E-A10B-82F77E176DFF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A705-10DE-44B5-B1F8-F676732665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466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4435-4EE1-416E-A10B-82F77E176DFF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A705-10DE-44B5-B1F8-F676732665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06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4435-4EE1-416E-A10B-82F77E176DFF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A705-10DE-44B5-B1F8-F676732665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44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4435-4EE1-416E-A10B-82F77E176DFF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A705-10DE-44B5-B1F8-F676732665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11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4435-4EE1-416E-A10B-82F77E176DFF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A705-10DE-44B5-B1F8-F676732665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57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4435-4EE1-416E-A10B-82F77E176DFF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A705-10DE-44B5-B1F8-F676732665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56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4435-4EE1-416E-A10B-82F77E176DFF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A705-10DE-44B5-B1F8-F676732665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65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4435-4EE1-416E-A10B-82F77E176DFF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A705-10DE-44B5-B1F8-F676732665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01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4435-4EE1-416E-A10B-82F77E176DFF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A705-10DE-44B5-B1F8-F676732665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34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4435-4EE1-416E-A10B-82F77E176DFF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CA705-10DE-44B5-B1F8-F676732665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53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chemeClr val="accent6"/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D4435-4EE1-416E-A10B-82F77E176DFF}" type="datetimeFigureOut">
              <a:rPr lang="cs-CZ" smtClean="0"/>
              <a:t>1.3.2016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A705-10DE-44B5-B1F8-F676732665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80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8800" b="1" dirty="0" smtClean="0">
                <a:solidFill>
                  <a:srgbClr val="4E3C48"/>
                </a:solidFill>
              </a:rPr>
              <a:t>PONÍCI</a:t>
            </a:r>
            <a:r>
              <a:rPr lang="cs-CZ" sz="7200" b="1" dirty="0" smtClean="0"/>
              <a:t/>
            </a:r>
            <a:br>
              <a:rPr lang="cs-CZ" sz="7200" b="1" dirty="0" smtClean="0"/>
            </a:br>
            <a:r>
              <a:rPr lang="cs-CZ" sz="6600" b="1" dirty="0" smtClean="0">
                <a:solidFill>
                  <a:srgbClr val="4E3C48"/>
                </a:solidFill>
              </a:rPr>
              <a:t>CHOVNÁ STANICE</a:t>
            </a:r>
            <a:endParaRPr lang="cs-CZ" sz="6600" b="1" dirty="0">
              <a:solidFill>
                <a:srgbClr val="4E3C48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4E3C48"/>
                </a:solidFill>
              </a:rPr>
              <a:t>23.5.2014</a:t>
            </a:r>
            <a:endParaRPr lang="cs-CZ" sz="5400" b="1" dirty="0">
              <a:solidFill>
                <a:srgbClr val="4E3C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13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47" y="409199"/>
            <a:ext cx="4181911" cy="31364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9" y="332656"/>
            <a:ext cx="4283968" cy="32129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64" y="3781401"/>
            <a:ext cx="3983634" cy="298772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2" y="3781401"/>
            <a:ext cx="3970176" cy="297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0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10704"/>
            <a:ext cx="4134859" cy="310114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18" y="4071088"/>
            <a:ext cx="3715883" cy="27869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03" y="614738"/>
            <a:ext cx="4203915" cy="315293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89" y="986149"/>
            <a:ext cx="3251786" cy="243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5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7" y="3468265"/>
            <a:ext cx="3923928" cy="29429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20" y="476672"/>
            <a:ext cx="3988791" cy="29915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5" y="476672"/>
            <a:ext cx="3888432" cy="29163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84" y="3699030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77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485111"/>
            <a:ext cx="4373471" cy="58312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0" y="3769486"/>
            <a:ext cx="3395894" cy="25469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0" y="986992"/>
            <a:ext cx="3191339" cy="239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970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Předvádění na obrazovce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systému Office</vt:lpstr>
      <vt:lpstr>PONÍCI CHOVNÁ STANICE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PONÍCI CHOVNÁ STANICE</dc:title>
  <dc:creator>Lazáková</dc:creator>
  <cp:lastModifiedBy>Lazáková</cp:lastModifiedBy>
  <cp:revision>1</cp:revision>
  <dcterms:created xsi:type="dcterms:W3CDTF">2016-03-01T13:26:50Z</dcterms:created>
  <dcterms:modified xsi:type="dcterms:W3CDTF">2016-03-01T13:35:44Z</dcterms:modified>
</cp:coreProperties>
</file>