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1A4F"/>
    <a:srgbClr val="84CD0D"/>
    <a:srgbClr val="EB6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395D-3931-4665-867C-4AEB267D74EA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B9D-2273-4255-84AA-D90E3E671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86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395D-3931-4665-867C-4AEB267D74EA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B9D-2273-4255-84AA-D90E3E671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87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395D-3931-4665-867C-4AEB267D74EA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B9D-2273-4255-84AA-D90E3E671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62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395D-3931-4665-867C-4AEB267D74EA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B9D-2273-4255-84AA-D90E3E671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86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395D-3931-4665-867C-4AEB267D74EA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B9D-2273-4255-84AA-D90E3E671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37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395D-3931-4665-867C-4AEB267D74EA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B9D-2273-4255-84AA-D90E3E671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41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395D-3931-4665-867C-4AEB267D74EA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B9D-2273-4255-84AA-D90E3E671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33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395D-3931-4665-867C-4AEB267D74EA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B9D-2273-4255-84AA-D90E3E671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35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395D-3931-4665-867C-4AEB267D74EA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B9D-2273-4255-84AA-D90E3E671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02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395D-3931-4665-867C-4AEB267D74EA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B9D-2273-4255-84AA-D90E3E671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2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395D-3931-4665-867C-4AEB267D74EA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B9D-2273-4255-84AA-D90E3E671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27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46000">
              <a:srgbClr val="EB6035"/>
            </a:gs>
            <a:gs pos="100000">
              <a:srgbClr val="84CD0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395D-3931-4665-867C-4AEB267D74EA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3BB9D-2273-4255-84AA-D90E3E671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17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6000">
              <a:srgbClr val="EB6035"/>
            </a:gs>
            <a:gs pos="100000">
              <a:srgbClr val="84CD0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F81A4F"/>
                </a:solidFill>
              </a:rPr>
              <a:t>NÁVŠTĚVA U VČELAŘE</a:t>
            </a:r>
            <a:endParaRPr lang="cs-CZ" sz="6000" b="1" dirty="0">
              <a:solidFill>
                <a:srgbClr val="F81A4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81A4F"/>
                </a:solidFill>
              </a:rPr>
              <a:t>13.5.2015</a:t>
            </a:r>
            <a:endParaRPr lang="cs-CZ" sz="5400" b="1" dirty="0">
              <a:solidFill>
                <a:srgbClr val="F81A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2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8" y="3435846"/>
            <a:ext cx="4061569" cy="304617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7" y="275407"/>
            <a:ext cx="3960440" cy="29703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21" y="275407"/>
            <a:ext cx="3912791" cy="293459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19" y="3463280"/>
            <a:ext cx="3899272" cy="292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1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12" y="3573016"/>
            <a:ext cx="3816424" cy="286231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8" y="3573016"/>
            <a:ext cx="4032448" cy="30243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03675"/>
            <a:ext cx="3755256" cy="28164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0" y="480737"/>
            <a:ext cx="3816424" cy="2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8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3" y="3543260"/>
            <a:ext cx="3920430" cy="29403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4012443" cy="30093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994299"/>
            <a:ext cx="3417403" cy="455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7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14674"/>
            <a:ext cx="3747560" cy="281067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5" y="3472954"/>
            <a:ext cx="4379979" cy="32849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1004"/>
            <a:ext cx="4115296" cy="30864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1004"/>
            <a:ext cx="2438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1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15" y="3750146"/>
            <a:ext cx="3648405" cy="273630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5" y="3750146"/>
            <a:ext cx="3840427" cy="28803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6908"/>
            <a:ext cx="4034928" cy="302619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5" y="285850"/>
            <a:ext cx="3889672" cy="291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475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Předvádění na obrazovce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NÁVŠTĚVA U VČELAŘE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NÁVŠTĚVA U VČELAŘE</dc:title>
  <dc:creator>Marcela</dc:creator>
  <cp:lastModifiedBy>Marcela</cp:lastModifiedBy>
  <cp:revision>1</cp:revision>
  <dcterms:created xsi:type="dcterms:W3CDTF">2016-03-01T21:13:47Z</dcterms:created>
  <dcterms:modified xsi:type="dcterms:W3CDTF">2016-03-01T21:22:23Z</dcterms:modified>
</cp:coreProperties>
</file>