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07F8-E1C6-4BA0-822F-CD8CDF68A09F}" type="datetimeFigureOut">
              <a:rPr lang="cs-CZ" smtClean="0"/>
              <a:t>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0657-C0E8-46AE-90D1-7F18E14B71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694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07F8-E1C6-4BA0-822F-CD8CDF68A09F}" type="datetimeFigureOut">
              <a:rPr lang="cs-CZ" smtClean="0"/>
              <a:t>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0657-C0E8-46AE-90D1-7F18E14B71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4751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07F8-E1C6-4BA0-822F-CD8CDF68A09F}" type="datetimeFigureOut">
              <a:rPr lang="cs-CZ" smtClean="0"/>
              <a:t>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0657-C0E8-46AE-90D1-7F18E14B71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8692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07F8-E1C6-4BA0-822F-CD8CDF68A09F}" type="datetimeFigureOut">
              <a:rPr lang="cs-CZ" smtClean="0"/>
              <a:t>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0657-C0E8-46AE-90D1-7F18E14B71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9356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07F8-E1C6-4BA0-822F-CD8CDF68A09F}" type="datetimeFigureOut">
              <a:rPr lang="cs-CZ" smtClean="0"/>
              <a:t>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0657-C0E8-46AE-90D1-7F18E14B71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4603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07F8-E1C6-4BA0-822F-CD8CDF68A09F}" type="datetimeFigureOut">
              <a:rPr lang="cs-CZ" smtClean="0"/>
              <a:t>1.3.2016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0657-C0E8-46AE-90D1-7F18E14B71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9222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07F8-E1C6-4BA0-822F-CD8CDF68A09F}" type="datetimeFigureOut">
              <a:rPr lang="cs-CZ" smtClean="0"/>
              <a:t>1.3.2016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0657-C0E8-46AE-90D1-7F18E14B71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266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07F8-E1C6-4BA0-822F-CD8CDF68A09F}" type="datetimeFigureOut">
              <a:rPr lang="cs-CZ" smtClean="0"/>
              <a:t>1.3.2016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0657-C0E8-46AE-90D1-7F18E14B71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6816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07F8-E1C6-4BA0-822F-CD8CDF68A09F}" type="datetimeFigureOut">
              <a:rPr lang="cs-CZ" smtClean="0"/>
              <a:t>1.3.2016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0657-C0E8-46AE-90D1-7F18E14B71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425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07F8-E1C6-4BA0-822F-CD8CDF68A09F}" type="datetimeFigureOut">
              <a:rPr lang="cs-CZ" smtClean="0"/>
              <a:t>1.3.2016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0657-C0E8-46AE-90D1-7F18E14B71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0982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07F8-E1C6-4BA0-822F-CD8CDF68A09F}" type="datetimeFigureOut">
              <a:rPr lang="cs-CZ" smtClean="0"/>
              <a:t>1.3.2016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0657-C0E8-46AE-90D1-7F18E14B71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509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907F8-E1C6-4BA0-822F-CD8CDF68A09F}" type="datetimeFigureOut">
              <a:rPr lang="cs-CZ" smtClean="0"/>
              <a:t>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60657-C0E8-46AE-90D1-7F18E14B71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50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z="9800" b="1" dirty="0" smtClean="0">
                <a:solidFill>
                  <a:schemeClr val="accent5">
                    <a:lumMod val="75000"/>
                  </a:schemeClr>
                </a:solidFill>
              </a:rPr>
              <a:t>MUKAŘOV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7300" b="1" dirty="0" smtClean="0">
                <a:solidFill>
                  <a:schemeClr val="accent5">
                    <a:lumMod val="75000"/>
                  </a:schemeClr>
                </a:solidFill>
              </a:rPr>
              <a:t>ŠKOLA V PŘÍRODĚ</a:t>
            </a:r>
            <a:endParaRPr lang="cs-CZ" sz="73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9632" y="4509120"/>
            <a:ext cx="6400800" cy="1752600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accent5">
                    <a:lumMod val="75000"/>
                  </a:schemeClr>
                </a:solidFill>
              </a:rPr>
              <a:t>ČERVEN 2014</a:t>
            </a:r>
            <a:endParaRPr lang="cs-CZ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31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73488"/>
            <a:ext cx="4882574" cy="366193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501008"/>
            <a:ext cx="3464542" cy="259840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043" y="764704"/>
            <a:ext cx="3253000" cy="24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618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012" y="398105"/>
            <a:ext cx="3899925" cy="292494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1511"/>
            <a:ext cx="2477193" cy="330430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119" y="4293095"/>
            <a:ext cx="2942705" cy="220702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667617"/>
            <a:ext cx="2315095" cy="308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744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0302"/>
            <a:ext cx="5350165" cy="401457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746" y="4238217"/>
            <a:ext cx="3283835" cy="246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13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07409"/>
            <a:ext cx="4371625" cy="327871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6" y="425266"/>
            <a:ext cx="3548861" cy="266164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066" y="3332268"/>
            <a:ext cx="2571750" cy="3429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883" y="0"/>
            <a:ext cx="4115883" cy="308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6179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</Words>
  <Application>Microsoft Office PowerPoint</Application>
  <PresentationFormat>Předvádění na obrazovce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Motiv systému Office</vt:lpstr>
      <vt:lpstr>MUKAŘOV ŠKOLA V PŘÍRODĚ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MUKAŘOV ŠKOLA V PŘÍRODĚ</dc:title>
  <dc:creator>Lazáková</dc:creator>
  <cp:lastModifiedBy>Lazáková</cp:lastModifiedBy>
  <cp:revision>1</cp:revision>
  <dcterms:created xsi:type="dcterms:W3CDTF">2016-03-01T13:37:10Z</dcterms:created>
  <dcterms:modified xsi:type="dcterms:W3CDTF">2016-03-01T13:45:47Z</dcterms:modified>
</cp:coreProperties>
</file>