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0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26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84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57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00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64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31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15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45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85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8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DD789-D9C3-4782-B8C0-094C558E58E3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6A34A-9D12-45D9-B059-FFDEF075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75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8800" dirty="0" smtClean="0"/>
              <a:t/>
            </a:r>
            <a:br>
              <a:rPr lang="cs-CZ" sz="8800" dirty="0" smtClean="0"/>
            </a:br>
            <a:r>
              <a:rPr lang="cs-CZ" sz="8800" dirty="0" smtClean="0">
                <a:solidFill>
                  <a:schemeClr val="accent3">
                    <a:lumMod val="50000"/>
                  </a:schemeClr>
                </a:solidFill>
              </a:rPr>
              <a:t>KAM PTÁCI LETÍ</a:t>
            </a:r>
            <a:br>
              <a:rPr lang="cs-CZ" sz="8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sz="7200" dirty="0" smtClean="0">
                <a:solidFill>
                  <a:schemeClr val="accent3">
                    <a:lumMod val="50000"/>
                  </a:schemeClr>
                </a:solidFill>
              </a:rPr>
              <a:t>ORNITA</a:t>
            </a:r>
            <a:r>
              <a:rPr lang="cs-CZ" sz="8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cs-CZ" sz="8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cs-CZ" sz="8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sz="5400" dirty="0" smtClean="0"/>
          </a:p>
          <a:p>
            <a:r>
              <a:rPr lang="cs-CZ" sz="5400" dirty="0" smtClean="0">
                <a:solidFill>
                  <a:schemeClr val="accent3">
                    <a:lumMod val="50000"/>
                  </a:schemeClr>
                </a:solidFill>
              </a:rPr>
              <a:t>18.2.2014</a:t>
            </a:r>
            <a:endParaRPr lang="cs-CZ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9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7" y="175160"/>
            <a:ext cx="4499992" cy="3374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3876731"/>
            <a:ext cx="3715883" cy="27869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92" y="3544948"/>
            <a:ext cx="4272000" cy="320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06" y="463217"/>
            <a:ext cx="3731840" cy="27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89" y="3951470"/>
            <a:ext cx="2557942" cy="19184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96" y="504506"/>
            <a:ext cx="3607395" cy="27055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" y="3928189"/>
            <a:ext cx="2557942" cy="19184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6865"/>
            <a:ext cx="3657581" cy="27431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46760"/>
            <a:ext cx="2557942" cy="19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805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Předvádění na obrazovce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 KAM PTÁCI LETÍ ORNITA 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KAM PTÁCI LETÍ ORNITA </dc:title>
  <dc:creator>Lazáková</dc:creator>
  <cp:lastModifiedBy>Lazáková</cp:lastModifiedBy>
  <cp:revision>1</cp:revision>
  <dcterms:created xsi:type="dcterms:W3CDTF">2016-03-01T13:05:00Z</dcterms:created>
  <dcterms:modified xsi:type="dcterms:W3CDTF">2016-03-01T13:10:41Z</dcterms:modified>
</cp:coreProperties>
</file>