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45F5-A775-4879-9479-0C6CC4A5A75A}" type="datetimeFigureOut">
              <a:rPr lang="cs-CZ" smtClean="0"/>
              <a:t>29.2.2016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3D12D-9964-4381-B463-107377834FC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3354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45F5-A775-4879-9479-0C6CC4A5A75A}" type="datetimeFigureOut">
              <a:rPr lang="cs-CZ" smtClean="0"/>
              <a:t>29.2.2016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3D12D-9964-4381-B463-107377834FC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8102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45F5-A775-4879-9479-0C6CC4A5A75A}" type="datetimeFigureOut">
              <a:rPr lang="cs-CZ" smtClean="0"/>
              <a:t>29.2.2016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3D12D-9964-4381-B463-107377834FC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7075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45F5-A775-4879-9479-0C6CC4A5A75A}" type="datetimeFigureOut">
              <a:rPr lang="cs-CZ" smtClean="0"/>
              <a:t>29.2.2016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3D12D-9964-4381-B463-107377834FC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8209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45F5-A775-4879-9479-0C6CC4A5A75A}" type="datetimeFigureOut">
              <a:rPr lang="cs-CZ" smtClean="0"/>
              <a:t>29.2.2016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3D12D-9964-4381-B463-107377834FC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6048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45F5-A775-4879-9479-0C6CC4A5A75A}" type="datetimeFigureOut">
              <a:rPr lang="cs-CZ" smtClean="0"/>
              <a:t>29.2.2016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3D12D-9964-4381-B463-107377834FC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0700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45F5-A775-4879-9479-0C6CC4A5A75A}" type="datetimeFigureOut">
              <a:rPr lang="cs-CZ" smtClean="0"/>
              <a:t>29.2.2016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3D12D-9964-4381-B463-107377834FC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2772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45F5-A775-4879-9479-0C6CC4A5A75A}" type="datetimeFigureOut">
              <a:rPr lang="cs-CZ" smtClean="0"/>
              <a:t>29.2.2016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3D12D-9964-4381-B463-107377834FC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9712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45F5-A775-4879-9479-0C6CC4A5A75A}" type="datetimeFigureOut">
              <a:rPr lang="cs-CZ" smtClean="0"/>
              <a:t>29.2.2016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3D12D-9964-4381-B463-107377834FC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9629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45F5-A775-4879-9479-0C6CC4A5A75A}" type="datetimeFigureOut">
              <a:rPr lang="cs-CZ" smtClean="0"/>
              <a:t>29.2.2016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3D12D-9964-4381-B463-107377834FC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7055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45F5-A775-4879-9479-0C6CC4A5A75A}" type="datetimeFigureOut">
              <a:rPr lang="cs-CZ" smtClean="0"/>
              <a:t>29.2.2016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3D12D-9964-4381-B463-107377834FC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201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A45F5-A775-4879-9479-0C6CC4A5A75A}" type="datetimeFigureOut">
              <a:rPr lang="cs-CZ" smtClean="0"/>
              <a:t>29.2.2016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3D12D-9964-4381-B463-107377834FC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6305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>
            <a:normAutofit/>
          </a:bodyPr>
          <a:lstStyle/>
          <a:p>
            <a:r>
              <a:rPr lang="cs-CZ" sz="6000" b="1" dirty="0" smtClean="0">
                <a:solidFill>
                  <a:srgbClr val="FFC000"/>
                </a:solidFill>
              </a:rPr>
              <a:t>HVĚZDÁRNA  ĎÁBLICE</a:t>
            </a:r>
            <a:endParaRPr lang="cs-CZ" sz="6000" b="1" dirty="0">
              <a:solidFill>
                <a:srgbClr val="FFC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5400" b="1" dirty="0">
                <a:solidFill>
                  <a:srgbClr val="FFC000"/>
                </a:solidFill>
              </a:rPr>
              <a:t>l</a:t>
            </a:r>
            <a:r>
              <a:rPr lang="cs-CZ" sz="5400" b="1" dirty="0" smtClean="0">
                <a:solidFill>
                  <a:srgbClr val="FFC000"/>
                </a:solidFill>
              </a:rPr>
              <a:t>istopad 2012</a:t>
            </a:r>
            <a:endParaRPr lang="cs-CZ" sz="5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663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4536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/>
              <a:t>Průzkumníci </a:t>
            </a:r>
            <a:r>
              <a:rPr lang="cs-CZ" sz="2400" b="1" dirty="0" smtClean="0"/>
              <a:t>vesmíru</a:t>
            </a:r>
          </a:p>
          <a:p>
            <a:pPr marL="0" indent="0">
              <a:buNone/>
            </a:pPr>
            <a:r>
              <a:rPr lang="cs-CZ" sz="2400" dirty="0"/>
              <a:t> </a:t>
            </a:r>
          </a:p>
          <a:p>
            <a:pPr marL="0" indent="0">
              <a:buNone/>
            </a:pPr>
            <a:r>
              <a:rPr lang="cs-CZ" sz="2400" dirty="0"/>
              <a:t>Takhle jsem si připadal ve hvězdárně v Ďáblicích, kde jsme pozorovali noční oblohu dalekohledy. Koukli jsme se na souhvězdí Persea a také jsme viděli hvězdu </a:t>
            </a:r>
            <a:r>
              <a:rPr lang="cs-CZ" sz="2400" dirty="0"/>
              <a:t>Albireo</a:t>
            </a:r>
            <a:r>
              <a:rPr lang="cs-CZ" sz="2400" dirty="0"/>
              <a:t>, která patří do souhvězdí Labutě. Viděli jsme i hvězdokupu, a ukázali nám, co zbyde ze slunce, až vybuchne. Také jsme se dozvěděli, proč je jedna hvězda žlutá a jiná třeba modrá. Je to teplotou - červená je teplejší, modrá je studenější. Dostali jsme se až k Jupiteru, který se nám líbil asi nejvíce, a dozvěděli jsme se, že má šedesát měsíců. Ze Země jsou ale pozorovatelné pouze čtyři. Cítil jsem se jako ve vesmíru a to díky naší skvělé paní učitelce Marcele </a:t>
            </a:r>
            <a:r>
              <a:rPr lang="cs-CZ" sz="2400" dirty="0"/>
              <a:t>Lazákové</a:t>
            </a:r>
            <a:r>
              <a:rPr lang="cs-CZ" sz="2400" dirty="0" smtClean="0"/>
              <a:t>. 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Děkuji vám paní učitelko. </a:t>
            </a: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        </a:t>
            </a:r>
            <a:r>
              <a:rPr lang="cs-CZ" sz="2000" dirty="0"/>
              <a:t>Žáci 5. třídy K. Preislerová, J. Adámek, E. Husáková, A. Havlíčková </a:t>
            </a:r>
          </a:p>
          <a:p>
            <a:pPr marL="0" indent="0">
              <a:buNone/>
            </a:pPr>
            <a:r>
              <a:rPr lang="cs-CZ" sz="2400" dirty="0"/>
              <a:t> </a:t>
            </a:r>
          </a:p>
          <a:p>
            <a:pPr marL="0" indent="0">
              <a:buNone/>
            </a:pPr>
            <a:r>
              <a:rPr lang="cs-CZ" sz="2400" dirty="0"/>
              <a:t>          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2014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46" y="411620"/>
            <a:ext cx="3649216" cy="2419589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37" y="3418114"/>
            <a:ext cx="3562350" cy="26670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8074" y="411620"/>
            <a:ext cx="3958394" cy="2454204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66" b="5806"/>
          <a:stretch/>
        </p:blipFill>
        <p:spPr>
          <a:xfrm>
            <a:off x="4561735" y="3429000"/>
            <a:ext cx="407671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9341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</Words>
  <Application>Microsoft Office PowerPoint</Application>
  <PresentationFormat>Předvádění na obrazovce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HVĚZDÁRNA  ĎÁBLICE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HVĚZDÁRNA  ĎÁBLICE</dc:title>
  <dc:creator>Lazáková</dc:creator>
  <cp:lastModifiedBy>Lazáková</cp:lastModifiedBy>
  <cp:revision>1</cp:revision>
  <dcterms:created xsi:type="dcterms:W3CDTF">2016-02-29T14:40:49Z</dcterms:created>
  <dcterms:modified xsi:type="dcterms:W3CDTF">2016-02-29T14:50:13Z</dcterms:modified>
</cp:coreProperties>
</file>