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346"/>
    <a:srgbClr val="F6903C"/>
    <a:srgbClr val="84A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1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78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39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37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14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72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86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06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0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73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3">
                <a:lumMod val="75000"/>
              </a:schemeClr>
            </a:gs>
            <a:gs pos="23344">
              <a:srgbClr val="82933E"/>
            </a:gs>
            <a:gs pos="77000">
              <a:srgbClr val="84A1D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96FD-DB63-46FA-BC08-25A4A9277467}" type="datetimeFigureOut">
              <a:rPr lang="cs-CZ" smtClean="0"/>
              <a:t>1.3.2016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3362-B410-4140-9258-30577C1A99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6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smtClean="0">
                <a:solidFill>
                  <a:schemeClr val="accent6">
                    <a:lumMod val="50000"/>
                  </a:schemeClr>
                </a:solidFill>
              </a:rPr>
              <a:t>DEN ZEMĚ</a:t>
            </a:r>
            <a:endParaRPr lang="cs-CZ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5400" b="1" dirty="0" smtClean="0">
                <a:solidFill>
                  <a:schemeClr val="accent6">
                    <a:lumMod val="50000"/>
                  </a:schemeClr>
                </a:solidFill>
              </a:rPr>
              <a:t>22.4.2014</a:t>
            </a:r>
            <a:endParaRPr lang="cs-CZ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3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DEN ZEMĚ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Hned</a:t>
            </a:r>
            <a:r>
              <a:rPr lang="en-US" dirty="0"/>
              <a:t> </a:t>
            </a:r>
            <a:r>
              <a:rPr lang="en-US" dirty="0"/>
              <a:t>po</a:t>
            </a:r>
            <a:r>
              <a:rPr lang="en-US" dirty="0"/>
              <a:t> </a:t>
            </a:r>
            <a:r>
              <a:rPr lang="en-US" dirty="0"/>
              <a:t>velikonočních</a:t>
            </a:r>
            <a:r>
              <a:rPr lang="en-US" dirty="0"/>
              <a:t> </a:t>
            </a:r>
            <a:r>
              <a:rPr lang="en-US" dirty="0"/>
              <a:t>svátcích</a:t>
            </a:r>
            <a:r>
              <a:rPr lang="en-US" dirty="0"/>
              <a:t>, v </a:t>
            </a:r>
            <a:r>
              <a:rPr lang="en-US" dirty="0"/>
              <a:t>úterý</a:t>
            </a:r>
            <a:r>
              <a:rPr lang="en-US" dirty="0"/>
              <a:t> 22. </a:t>
            </a:r>
            <a:r>
              <a:rPr lang="en-US" dirty="0"/>
              <a:t>dubna</a:t>
            </a:r>
            <a:r>
              <a:rPr lang="en-US" dirty="0"/>
              <a:t>, </a:t>
            </a:r>
            <a:r>
              <a:rPr lang="en-US" dirty="0"/>
              <a:t>oslavila</a:t>
            </a:r>
            <a:r>
              <a:rPr lang="en-US" dirty="0"/>
              <a:t> </a:t>
            </a:r>
            <a:r>
              <a:rPr lang="en-US" dirty="0"/>
              <a:t>naše</a:t>
            </a:r>
            <a:r>
              <a:rPr lang="en-US" dirty="0"/>
              <a:t> </a:t>
            </a:r>
            <a:r>
              <a:rPr lang="en-US" dirty="0"/>
              <a:t>škola</a:t>
            </a:r>
            <a:r>
              <a:rPr lang="en-US" dirty="0"/>
              <a:t> „</a:t>
            </a:r>
            <a:r>
              <a:rPr lang="en-US" b="1" dirty="0"/>
              <a:t>Den </a:t>
            </a:r>
            <a:r>
              <a:rPr lang="en-US" b="1" dirty="0"/>
              <a:t>Země</a:t>
            </a:r>
            <a:r>
              <a:rPr lang="en-US" dirty="0"/>
              <a:t>“. </a:t>
            </a:r>
            <a:r>
              <a:rPr lang="en-US" dirty="0"/>
              <a:t>Pedagogové</a:t>
            </a:r>
            <a:r>
              <a:rPr lang="en-US" dirty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smtClean="0"/>
              <a:t>žáky</a:t>
            </a:r>
            <a:r>
              <a:rPr lang="en-US" dirty="0" smtClean="0"/>
              <a:t> </a:t>
            </a:r>
            <a:r>
              <a:rPr lang="en-US" dirty="0"/>
              <a:t>připravili</a:t>
            </a:r>
            <a:r>
              <a:rPr lang="en-US" dirty="0"/>
              <a:t> </a:t>
            </a:r>
            <a:r>
              <a:rPr lang="en-US" dirty="0"/>
              <a:t>ve</a:t>
            </a:r>
            <a:r>
              <a:rPr lang="en-US" dirty="0"/>
              <a:t> </a:t>
            </a:r>
            <a:r>
              <a:rPr lang="en-US" dirty="0"/>
              <a:t>všech</a:t>
            </a:r>
            <a:r>
              <a:rPr lang="en-US" dirty="0"/>
              <a:t> </a:t>
            </a:r>
            <a:r>
              <a:rPr lang="en-US" dirty="0"/>
              <a:t>pěti</a:t>
            </a:r>
            <a:r>
              <a:rPr lang="en-US" dirty="0"/>
              <a:t> </a:t>
            </a:r>
            <a:r>
              <a:rPr lang="en-US" dirty="0"/>
              <a:t>učebnách</a:t>
            </a:r>
            <a:r>
              <a:rPr lang="en-US" dirty="0"/>
              <a:t> </a:t>
            </a:r>
            <a:r>
              <a:rPr lang="en-US" dirty="0"/>
              <a:t>zajímavé</a:t>
            </a:r>
            <a:r>
              <a:rPr lang="en-US" dirty="0"/>
              <a:t> </a:t>
            </a:r>
            <a:r>
              <a:rPr lang="en-US" dirty="0"/>
              <a:t>aktivity</a:t>
            </a:r>
            <a:r>
              <a:rPr lang="en-US" dirty="0"/>
              <a:t>, </a:t>
            </a:r>
            <a:r>
              <a:rPr lang="en-US" dirty="0"/>
              <a:t>které</a:t>
            </a:r>
            <a:r>
              <a:rPr lang="en-US" dirty="0"/>
              <a:t> </a:t>
            </a:r>
            <a:r>
              <a:rPr lang="en-US" dirty="0"/>
              <a:t>zaměřili</a:t>
            </a:r>
            <a:r>
              <a:rPr lang="en-US" dirty="0"/>
              <a:t> </a:t>
            </a:r>
            <a:r>
              <a:rPr lang="en-US" dirty="0"/>
              <a:t>na</a:t>
            </a:r>
            <a:r>
              <a:rPr lang="en-US" dirty="0"/>
              <a:t> </a:t>
            </a:r>
            <a:r>
              <a:rPr lang="en-US" dirty="0"/>
              <a:t>ochranu</a:t>
            </a:r>
            <a:r>
              <a:rPr lang="en-US" dirty="0"/>
              <a:t> </a:t>
            </a:r>
            <a:r>
              <a:rPr lang="en-US" dirty="0"/>
              <a:t>životního</a:t>
            </a:r>
            <a:r>
              <a:rPr lang="en-US" dirty="0"/>
              <a:t> </a:t>
            </a:r>
            <a:r>
              <a:rPr lang="en-US" dirty="0"/>
              <a:t>prostředí</a:t>
            </a:r>
            <a:r>
              <a:rPr lang="en-US" dirty="0"/>
              <a:t>, </a:t>
            </a:r>
            <a:r>
              <a:rPr lang="en-US" dirty="0"/>
              <a:t>seznamování</a:t>
            </a:r>
            <a:r>
              <a:rPr lang="en-US" dirty="0"/>
              <a:t> s </a:t>
            </a:r>
            <a:r>
              <a:rPr lang="en-US" dirty="0"/>
              <a:t>chráněnými</a:t>
            </a:r>
            <a:r>
              <a:rPr lang="en-US" dirty="0"/>
              <a:t> </a:t>
            </a:r>
            <a:r>
              <a:rPr lang="en-US" dirty="0"/>
              <a:t>rostlinami</a:t>
            </a:r>
            <a:r>
              <a:rPr lang="en-US" dirty="0"/>
              <a:t> a </a:t>
            </a:r>
            <a:r>
              <a:rPr lang="en-US" dirty="0"/>
              <a:t>živočichy</a:t>
            </a:r>
            <a:r>
              <a:rPr lang="en-US" dirty="0"/>
              <a:t> a </a:t>
            </a:r>
            <a:r>
              <a:rPr lang="en-US" dirty="0"/>
              <a:t>životními</a:t>
            </a:r>
            <a:r>
              <a:rPr lang="en-US" dirty="0"/>
              <a:t> </a:t>
            </a:r>
            <a:r>
              <a:rPr lang="en-US" dirty="0"/>
              <a:t>procesy</a:t>
            </a:r>
            <a:r>
              <a:rPr lang="en-US" dirty="0"/>
              <a:t>.</a:t>
            </a:r>
            <a:endParaRPr lang="cs-CZ" dirty="0"/>
          </a:p>
          <a:p>
            <a:pPr lvl="0"/>
            <a:r>
              <a:rPr lang="cs-CZ" dirty="0"/>
              <a:t>stanoviště – chráněná území v obci</a:t>
            </a:r>
            <a:endParaRPr lang="cs-CZ" dirty="0" smtClean="0">
              <a:effectLst/>
            </a:endParaRPr>
          </a:p>
          <a:p>
            <a:pPr lvl="0"/>
            <a:r>
              <a:rPr lang="cs-CZ" dirty="0"/>
              <a:t>stanoviště – voda</a:t>
            </a:r>
            <a:endParaRPr lang="cs-CZ" dirty="0" smtClean="0">
              <a:effectLst/>
            </a:endParaRPr>
          </a:p>
          <a:p>
            <a:pPr lvl="0"/>
            <a:r>
              <a:rPr lang="cs-CZ" dirty="0"/>
              <a:t>stanoviště – místní fauna a flóra</a:t>
            </a:r>
            <a:endParaRPr lang="cs-CZ" dirty="0" smtClean="0">
              <a:effectLst/>
            </a:endParaRPr>
          </a:p>
          <a:p>
            <a:pPr lvl="0"/>
            <a:r>
              <a:rPr lang="cs-CZ" dirty="0"/>
              <a:t>stanoviště – tvoření z odpadového materiálu</a:t>
            </a:r>
            <a:endParaRPr lang="cs-CZ" dirty="0" smtClean="0">
              <a:effectLst/>
            </a:endParaRPr>
          </a:p>
          <a:p>
            <a:pPr lvl="0"/>
            <a:r>
              <a:rPr lang="cs-CZ" dirty="0"/>
              <a:t>stanoviště – vliv znečištěného prostředí na život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Žáci</a:t>
            </a:r>
            <a:r>
              <a:rPr lang="en-US" dirty="0"/>
              <a:t> </a:t>
            </a:r>
            <a:r>
              <a:rPr lang="en-US" dirty="0"/>
              <a:t>si</a:t>
            </a:r>
            <a:r>
              <a:rPr lang="en-US" dirty="0"/>
              <a:t> </a:t>
            </a:r>
            <a:r>
              <a:rPr lang="en-US" dirty="0"/>
              <a:t>mohli</a:t>
            </a:r>
            <a:r>
              <a:rPr lang="en-US" dirty="0"/>
              <a:t> z </a:t>
            </a:r>
            <a:r>
              <a:rPr lang="en-US" dirty="0"/>
              <a:t>nabídky</a:t>
            </a:r>
            <a:r>
              <a:rPr lang="en-US" dirty="0"/>
              <a:t> </a:t>
            </a:r>
            <a:r>
              <a:rPr lang="en-US" dirty="0"/>
              <a:t>vybrat</a:t>
            </a:r>
            <a:r>
              <a:rPr lang="en-US" dirty="0"/>
              <a:t>, co je </a:t>
            </a:r>
            <a:r>
              <a:rPr lang="en-US" dirty="0"/>
              <a:t>zajímá</a:t>
            </a:r>
            <a:r>
              <a:rPr lang="en-US" dirty="0"/>
              <a:t> a v </a:t>
            </a:r>
            <a:r>
              <a:rPr lang="en-US" dirty="0"/>
              <a:t>určenou</a:t>
            </a:r>
            <a:r>
              <a:rPr lang="en-US" dirty="0"/>
              <a:t> </a:t>
            </a:r>
            <a:r>
              <a:rPr lang="en-US" dirty="0"/>
              <a:t>dobu</a:t>
            </a:r>
            <a:r>
              <a:rPr lang="en-US" dirty="0"/>
              <a:t> </a:t>
            </a:r>
            <a:r>
              <a:rPr lang="en-US" dirty="0"/>
              <a:t>bylo</a:t>
            </a:r>
            <a:r>
              <a:rPr lang="en-US" dirty="0"/>
              <a:t> </a:t>
            </a:r>
            <a:r>
              <a:rPr lang="en-US" dirty="0"/>
              <a:t>možné</a:t>
            </a:r>
            <a:r>
              <a:rPr lang="en-US" dirty="0"/>
              <a:t> </a:t>
            </a:r>
            <a:r>
              <a:rPr lang="en-US" dirty="0"/>
              <a:t>činnosti</a:t>
            </a:r>
            <a:r>
              <a:rPr lang="en-US" dirty="0"/>
              <a:t> </a:t>
            </a:r>
            <a:r>
              <a:rPr lang="en-US" dirty="0"/>
              <a:t>vystřídat</a:t>
            </a:r>
            <a:r>
              <a:rPr lang="en-US" dirty="0"/>
              <a:t>. </a:t>
            </a:r>
            <a:r>
              <a:rPr lang="en-US" dirty="0"/>
              <a:t>Většina</a:t>
            </a:r>
            <a:r>
              <a:rPr lang="en-US" dirty="0"/>
              <a:t> </a:t>
            </a:r>
            <a:r>
              <a:rPr lang="en-US" dirty="0"/>
              <a:t>navštívila</a:t>
            </a:r>
            <a:r>
              <a:rPr lang="en-US" dirty="0"/>
              <a:t> </a:t>
            </a:r>
            <a:r>
              <a:rPr lang="cs-CZ" dirty="0" smtClean="0"/>
              <a:t>všechna </a:t>
            </a:r>
            <a:r>
              <a:rPr lang="en-US" dirty="0" smtClean="0"/>
              <a:t>stanoviště</a:t>
            </a:r>
            <a:r>
              <a:rPr lang="en-US" dirty="0"/>
              <a:t>. </a:t>
            </a:r>
            <a:r>
              <a:rPr lang="en-US" dirty="0"/>
              <a:t>Nabídka</a:t>
            </a:r>
            <a:r>
              <a:rPr lang="en-US" dirty="0"/>
              <a:t> </a:t>
            </a:r>
            <a:r>
              <a:rPr lang="en-US" dirty="0"/>
              <a:t>byla</a:t>
            </a:r>
            <a:r>
              <a:rPr lang="en-US" dirty="0"/>
              <a:t> </a:t>
            </a:r>
            <a:r>
              <a:rPr lang="en-US" dirty="0"/>
              <a:t>bohatá</a:t>
            </a:r>
            <a:r>
              <a:rPr lang="en-US" dirty="0"/>
              <a:t> a </a:t>
            </a:r>
            <a:r>
              <a:rPr lang="en-US" dirty="0"/>
              <a:t>rozmanitá</a:t>
            </a:r>
            <a:r>
              <a:rPr lang="en-US" dirty="0"/>
              <a:t>. I </a:t>
            </a:r>
            <a:r>
              <a:rPr lang="en-US" dirty="0"/>
              <a:t>přes</a:t>
            </a:r>
            <a:r>
              <a:rPr lang="en-US" dirty="0"/>
              <a:t> to, </a:t>
            </a:r>
            <a:r>
              <a:rPr lang="en-US" dirty="0"/>
              <a:t>že</a:t>
            </a:r>
            <a:r>
              <a:rPr lang="en-US" dirty="0"/>
              <a:t> </a:t>
            </a:r>
            <a:r>
              <a:rPr lang="en-US" dirty="0"/>
              <a:t>děti</a:t>
            </a:r>
            <a:r>
              <a:rPr lang="en-US" dirty="0"/>
              <a:t> </a:t>
            </a:r>
            <a:r>
              <a:rPr lang="en-US" dirty="0"/>
              <a:t>mohly</a:t>
            </a:r>
            <a:r>
              <a:rPr lang="en-US" dirty="0"/>
              <a:t> </a:t>
            </a:r>
            <a:r>
              <a:rPr lang="en-US" dirty="0"/>
              <a:t>po</a:t>
            </a:r>
            <a:r>
              <a:rPr lang="en-US" dirty="0"/>
              <a:t> </a:t>
            </a:r>
            <a:r>
              <a:rPr lang="en-US" dirty="0"/>
              <a:t>škole</a:t>
            </a:r>
            <a:r>
              <a:rPr lang="en-US" dirty="0"/>
              <a:t> </a:t>
            </a:r>
            <a:r>
              <a:rPr lang="en-US" dirty="0"/>
              <a:t>volně</a:t>
            </a:r>
            <a:r>
              <a:rPr lang="en-US" dirty="0"/>
              <a:t> </a:t>
            </a:r>
            <a:r>
              <a:rPr lang="en-US" dirty="0"/>
              <a:t>přecházet</a:t>
            </a:r>
            <a:r>
              <a:rPr lang="en-US" dirty="0"/>
              <a:t>, </a:t>
            </a:r>
            <a:r>
              <a:rPr lang="en-US" dirty="0"/>
              <a:t>vládla</a:t>
            </a:r>
            <a:r>
              <a:rPr lang="en-US" dirty="0"/>
              <a:t> v </a:t>
            </a:r>
            <a:r>
              <a:rPr lang="en-US" dirty="0"/>
              <a:t>budově</a:t>
            </a:r>
            <a:r>
              <a:rPr lang="en-US" dirty="0"/>
              <a:t> </a:t>
            </a:r>
            <a:r>
              <a:rPr lang="en-US" dirty="0"/>
              <a:t>pohoda</a:t>
            </a:r>
            <a:r>
              <a:rPr lang="en-US" dirty="0"/>
              <a:t> a </a:t>
            </a:r>
            <a:r>
              <a:rPr lang="en-US" dirty="0"/>
              <a:t>klid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Velký</a:t>
            </a:r>
            <a:r>
              <a:rPr lang="en-US" dirty="0"/>
              <a:t> </a:t>
            </a:r>
            <a:r>
              <a:rPr lang="en-US" dirty="0"/>
              <a:t>úspěch</a:t>
            </a:r>
            <a:r>
              <a:rPr lang="en-US" dirty="0"/>
              <a:t> </a:t>
            </a:r>
            <a:r>
              <a:rPr lang="en-US" dirty="0"/>
              <a:t>mělo</a:t>
            </a:r>
            <a:r>
              <a:rPr lang="en-US" dirty="0"/>
              <a:t> </a:t>
            </a:r>
            <a:r>
              <a:rPr lang="en-US" dirty="0"/>
              <a:t>vytváření</a:t>
            </a:r>
            <a:r>
              <a:rPr lang="en-US" dirty="0"/>
              <a:t> </a:t>
            </a:r>
            <a:r>
              <a:rPr lang="en-US" dirty="0"/>
              <a:t>potravního</a:t>
            </a:r>
            <a:r>
              <a:rPr lang="en-US" dirty="0"/>
              <a:t> </a:t>
            </a:r>
            <a:r>
              <a:rPr lang="en-US" dirty="0"/>
              <a:t>řetězce</a:t>
            </a:r>
            <a:r>
              <a:rPr lang="en-US" dirty="0"/>
              <a:t> s </a:t>
            </a:r>
            <a:r>
              <a:rPr lang="en-US" dirty="0"/>
              <a:t>následnou</a:t>
            </a:r>
            <a:r>
              <a:rPr lang="en-US" dirty="0"/>
              <a:t> </a:t>
            </a:r>
            <a:r>
              <a:rPr lang="en-US" dirty="0"/>
              <a:t>hrou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Také</a:t>
            </a:r>
            <a:r>
              <a:rPr lang="en-US" dirty="0"/>
              <a:t> </a:t>
            </a:r>
            <a:r>
              <a:rPr lang="en-US" dirty="0"/>
              <a:t>tvoření</a:t>
            </a:r>
            <a:r>
              <a:rPr lang="en-US" dirty="0"/>
              <a:t> z </a:t>
            </a:r>
            <a:r>
              <a:rPr lang="en-US" dirty="0"/>
              <a:t>odpadového</a:t>
            </a:r>
            <a:r>
              <a:rPr lang="en-US" dirty="0"/>
              <a:t> </a:t>
            </a:r>
            <a:r>
              <a:rPr lang="en-US" dirty="0"/>
              <a:t>materiálu</a:t>
            </a:r>
            <a:r>
              <a:rPr lang="en-US" dirty="0"/>
              <a:t> </a:t>
            </a:r>
            <a:r>
              <a:rPr lang="en-US" dirty="0"/>
              <a:t>hodnotily</a:t>
            </a:r>
            <a:r>
              <a:rPr lang="en-US" dirty="0"/>
              <a:t> </a:t>
            </a:r>
            <a:r>
              <a:rPr lang="en-US" dirty="0"/>
              <a:t>děti</a:t>
            </a:r>
            <a:r>
              <a:rPr lang="en-US" dirty="0"/>
              <a:t> s </a:t>
            </a:r>
            <a:r>
              <a:rPr lang="en-US" dirty="0"/>
              <a:t>nadšením</a:t>
            </a:r>
            <a:r>
              <a:rPr lang="en-US" dirty="0"/>
              <a:t>. </a:t>
            </a:r>
            <a:r>
              <a:rPr lang="en-US" dirty="0"/>
              <a:t>Stavěly</a:t>
            </a:r>
            <a:r>
              <a:rPr lang="en-US" dirty="0"/>
              <a:t> </a:t>
            </a:r>
            <a:r>
              <a:rPr lang="en-US" dirty="0"/>
              <a:t>školu</a:t>
            </a:r>
            <a:r>
              <a:rPr lang="en-US" dirty="0"/>
              <a:t> a </a:t>
            </a:r>
            <a:r>
              <a:rPr lang="en-US" dirty="0"/>
              <a:t>její</a:t>
            </a:r>
            <a:r>
              <a:rPr lang="en-US" dirty="0"/>
              <a:t> </a:t>
            </a:r>
            <a:r>
              <a:rPr lang="en-US" dirty="0"/>
              <a:t>okolí</a:t>
            </a:r>
            <a:r>
              <a:rPr lang="en-US" dirty="0"/>
              <a:t>, </a:t>
            </a:r>
            <a:r>
              <a:rPr lang="en-US" dirty="0"/>
              <a:t>kreslily</a:t>
            </a:r>
            <a:r>
              <a:rPr lang="en-US" dirty="0"/>
              <a:t> </a:t>
            </a:r>
            <a:r>
              <a:rPr lang="en-US" dirty="0"/>
              <a:t>rostliny</a:t>
            </a:r>
            <a:r>
              <a:rPr lang="en-US" dirty="0"/>
              <a:t>, </a:t>
            </a:r>
            <a:r>
              <a:rPr lang="en-US" dirty="0"/>
              <a:t>živočichy</a:t>
            </a:r>
            <a:r>
              <a:rPr lang="en-US" dirty="0"/>
              <a:t>. </a:t>
            </a:r>
            <a:r>
              <a:rPr lang="en-US" dirty="0"/>
              <a:t>Někteří</a:t>
            </a:r>
            <a:r>
              <a:rPr lang="en-US" dirty="0"/>
              <a:t> </a:t>
            </a:r>
            <a:r>
              <a:rPr lang="en-US" dirty="0"/>
              <a:t>zde</a:t>
            </a:r>
            <a:r>
              <a:rPr lang="en-US" dirty="0"/>
              <a:t> </a:t>
            </a:r>
            <a:r>
              <a:rPr lang="en-US" dirty="0"/>
              <a:t>zůstali</a:t>
            </a:r>
            <a:r>
              <a:rPr lang="en-US" dirty="0"/>
              <a:t> </a:t>
            </a:r>
            <a:r>
              <a:rPr lang="en-US" dirty="0"/>
              <a:t>déle</a:t>
            </a:r>
            <a:r>
              <a:rPr lang="en-US" dirty="0"/>
              <a:t>, </a:t>
            </a:r>
            <a:r>
              <a:rPr lang="en-US" dirty="0"/>
              <a:t>jak</a:t>
            </a:r>
            <a:r>
              <a:rPr lang="en-US" dirty="0"/>
              <a:t> </a:t>
            </a:r>
            <a:r>
              <a:rPr lang="en-US" dirty="0"/>
              <a:t>byli</a:t>
            </a:r>
            <a:r>
              <a:rPr lang="en-US" dirty="0"/>
              <a:t> </a:t>
            </a:r>
            <a:r>
              <a:rPr lang="en-US" dirty="0"/>
              <a:t>prací</a:t>
            </a:r>
            <a:r>
              <a:rPr lang="en-US" dirty="0"/>
              <a:t> </a:t>
            </a:r>
            <a:r>
              <a:rPr lang="en-US" dirty="0"/>
              <a:t>zaujati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dirty="0"/>
              <a:t>další</a:t>
            </a:r>
            <a:r>
              <a:rPr lang="en-US" dirty="0"/>
              <a:t> </a:t>
            </a:r>
            <a:r>
              <a:rPr lang="en-US" dirty="0"/>
              <a:t>činnosti</a:t>
            </a:r>
            <a:r>
              <a:rPr lang="en-US" dirty="0"/>
              <a:t> </a:t>
            </a:r>
            <a:r>
              <a:rPr lang="en-US" dirty="0"/>
              <a:t>děti</a:t>
            </a:r>
            <a:r>
              <a:rPr lang="en-US" dirty="0"/>
              <a:t> </a:t>
            </a:r>
            <a:r>
              <a:rPr lang="en-US" dirty="0"/>
              <a:t>zaujaly</a:t>
            </a:r>
            <a:r>
              <a:rPr lang="en-US" dirty="0"/>
              <a:t>. </a:t>
            </a:r>
            <a:r>
              <a:rPr lang="en-US" dirty="0"/>
              <a:t>Žádná</a:t>
            </a:r>
            <a:r>
              <a:rPr lang="en-US" dirty="0"/>
              <a:t> </a:t>
            </a:r>
            <a:r>
              <a:rPr lang="en-US" dirty="0"/>
              <a:t>učebna</a:t>
            </a:r>
            <a:r>
              <a:rPr lang="en-US" dirty="0"/>
              <a:t> </a:t>
            </a:r>
            <a:r>
              <a:rPr lang="en-US" dirty="0"/>
              <a:t>nebyla</a:t>
            </a:r>
            <a:r>
              <a:rPr lang="en-US" dirty="0"/>
              <a:t> </a:t>
            </a:r>
            <a:r>
              <a:rPr lang="en-US" dirty="0"/>
              <a:t>prázdná</a:t>
            </a:r>
            <a:r>
              <a:rPr lang="en-US" dirty="0"/>
              <a:t> a </a:t>
            </a:r>
            <a:r>
              <a:rPr lang="en-US" dirty="0"/>
              <a:t>žáci</a:t>
            </a:r>
            <a:r>
              <a:rPr lang="en-US" dirty="0"/>
              <a:t> se </a:t>
            </a:r>
            <a:r>
              <a:rPr lang="en-US" dirty="0"/>
              <a:t>dozvěděli</a:t>
            </a:r>
            <a:r>
              <a:rPr lang="en-US" dirty="0"/>
              <a:t> </a:t>
            </a:r>
            <a:r>
              <a:rPr lang="en-US" dirty="0"/>
              <a:t>spoustu</a:t>
            </a:r>
            <a:r>
              <a:rPr lang="en-US" dirty="0"/>
              <a:t> </a:t>
            </a:r>
            <a:r>
              <a:rPr lang="en-US" dirty="0"/>
              <a:t>nových</a:t>
            </a:r>
            <a:r>
              <a:rPr lang="en-US" dirty="0"/>
              <a:t> </a:t>
            </a:r>
            <a:r>
              <a:rPr lang="en-US" dirty="0"/>
              <a:t>informací</a:t>
            </a:r>
            <a:r>
              <a:rPr lang="en-US" dirty="0"/>
              <a:t>. </a:t>
            </a:r>
            <a:r>
              <a:rPr lang="en-US" dirty="0"/>
              <a:t>Za</a:t>
            </a:r>
            <a:r>
              <a:rPr lang="en-US" dirty="0"/>
              <a:t> to </a:t>
            </a:r>
            <a:r>
              <a:rPr lang="en-US" dirty="0"/>
              <a:t>patří</a:t>
            </a:r>
            <a:r>
              <a:rPr lang="en-US" dirty="0"/>
              <a:t> </a:t>
            </a:r>
            <a:r>
              <a:rPr lang="en-US" dirty="0"/>
              <a:t>dík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 </a:t>
            </a:r>
            <a:r>
              <a:rPr lang="en-US" dirty="0"/>
              <a:t>pedagogům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49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18" y="4232648"/>
            <a:ext cx="3289841" cy="24673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8" y="416507"/>
            <a:ext cx="4416491" cy="3312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6" y="379647"/>
            <a:ext cx="4407145" cy="33053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74" y="4195553"/>
            <a:ext cx="3076724" cy="23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3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" y="3604088"/>
            <a:ext cx="4053227" cy="30399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247456" cy="31855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7" y="188858"/>
            <a:ext cx="4247165" cy="31853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88" y="3536997"/>
            <a:ext cx="4232136" cy="31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3" y="3540763"/>
            <a:ext cx="4202460" cy="31518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96093"/>
            <a:ext cx="4091947" cy="30689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0" y="181875"/>
            <a:ext cx="3808515" cy="28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52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56</Words>
  <Application>Microsoft Office PowerPoint</Application>
  <PresentationFormat>Předvádění na obrazovce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DEN ZEMĚ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ZEMĚ</dc:title>
  <dc:creator>Lazáková</dc:creator>
  <cp:lastModifiedBy>Lazáková</cp:lastModifiedBy>
  <cp:revision>3</cp:revision>
  <dcterms:created xsi:type="dcterms:W3CDTF">2016-03-01T13:11:20Z</dcterms:created>
  <dcterms:modified xsi:type="dcterms:W3CDTF">2016-03-01T13:25:31Z</dcterms:modified>
</cp:coreProperties>
</file>